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</p:sldIdLst>
  <p:sldSz cx="12192000" cy="6858000"/>
  <p:notesSz cx="6735763" cy="98663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4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3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1685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72549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7191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07728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2597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5303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68163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1151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79584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07581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12877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34D6D6-0587-4865-B689-C30C4033A12F}" type="datetimeFigureOut">
              <a:rPr lang="pl-PL" smtClean="0"/>
              <a:t>2022-06-06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102B86-7A39-4CA5-8B76-61876D9BE139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448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/>
          <p:cNvSpPr txBox="1"/>
          <p:nvPr/>
        </p:nvSpPr>
        <p:spPr>
          <a:xfrm>
            <a:off x="1498600" y="660968"/>
            <a:ext cx="3507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 OZNACZENIE ZADANIA - TABLICZKA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/>
          <a:srcRect l="10626" t="32470" r="8334" b="12098"/>
          <a:stretch/>
        </p:blipFill>
        <p:spPr>
          <a:xfrm>
            <a:off x="1498600" y="2006599"/>
            <a:ext cx="9880600" cy="3801533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0" name="Łącznik prosty ze strzałką 9"/>
          <p:cNvCxnSpPr/>
          <p:nvPr/>
        </p:nvCxnSpPr>
        <p:spPr>
          <a:xfrm>
            <a:off x="11516118" y="2006599"/>
            <a:ext cx="0" cy="3801533"/>
          </a:xfrm>
          <a:prstGeom prst="straightConnector1">
            <a:avLst/>
          </a:prstGeom>
          <a:ln>
            <a:solidFill>
              <a:schemeClr val="bg2">
                <a:lumMod val="50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ze strzałką 13"/>
          <p:cNvCxnSpPr/>
          <p:nvPr/>
        </p:nvCxnSpPr>
        <p:spPr>
          <a:xfrm flipH="1" flipV="1">
            <a:off x="1498600" y="1837509"/>
            <a:ext cx="9880600" cy="26125"/>
          </a:xfrm>
          <a:prstGeom prst="straightConnector1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pole tekstowe 17"/>
          <p:cNvSpPr txBox="1"/>
          <p:nvPr/>
        </p:nvSpPr>
        <p:spPr>
          <a:xfrm rot="5400000">
            <a:off x="11195678" y="3448595"/>
            <a:ext cx="1010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100 mm </a:t>
            </a:r>
            <a:endParaRPr lang="pl-PL" dirty="0"/>
          </a:p>
        </p:txBody>
      </p:sp>
      <p:sp>
        <p:nvSpPr>
          <p:cNvPr id="19" name="pole tekstowe 18"/>
          <p:cNvSpPr txBox="1"/>
          <p:nvPr/>
        </p:nvSpPr>
        <p:spPr>
          <a:xfrm>
            <a:off x="5617028" y="1468177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300 mm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10670173" y="0"/>
            <a:ext cx="15218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Załącznik nr </a:t>
            </a:r>
            <a:r>
              <a:rPr lang="pl-PL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pl-PL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do OPZ</a:t>
            </a:r>
            <a:endParaRPr lang="pl-PL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130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65502"/>
          </a:xfrm>
        </p:spPr>
        <p:txBody>
          <a:bodyPr>
            <a:normAutofit fontScale="90000"/>
          </a:bodyPr>
          <a:lstStyle/>
          <a:p>
            <a:endParaRPr lang="pl-PL" sz="2800" dirty="0">
              <a:latin typeface="+mn-lt"/>
            </a:endParaRP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643642" y="4217335"/>
            <a:ext cx="9144000" cy="132474"/>
          </a:xfrm>
        </p:spPr>
        <p:txBody>
          <a:bodyPr>
            <a:normAutofit fontScale="25000" lnSpcReduction="20000"/>
          </a:bodyPr>
          <a:lstStyle/>
          <a:p>
            <a:endParaRPr lang="pl-PL" dirty="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2"/>
          <a:srcRect l="12128" t="29782" r="26191" b="11651"/>
          <a:stretch/>
        </p:blipFill>
        <p:spPr>
          <a:xfrm>
            <a:off x="2059535" y="1956987"/>
            <a:ext cx="7520299" cy="4016524"/>
          </a:xfrm>
          <a:prstGeom prst="rect">
            <a:avLst/>
          </a:prstGeom>
        </p:spPr>
      </p:pic>
      <p:sp>
        <p:nvSpPr>
          <p:cNvPr id="10" name="pole tekstowe 9"/>
          <p:cNvSpPr txBox="1"/>
          <p:nvPr/>
        </p:nvSpPr>
        <p:spPr>
          <a:xfrm>
            <a:off x="5477924" y="3119215"/>
            <a:ext cx="34176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l-PL" sz="1200" dirty="0" smtClean="0"/>
              <a:t>80</a:t>
            </a:r>
            <a:endParaRPr lang="pl-PL" sz="1200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7390757" y="2023929"/>
            <a:ext cx="34176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pl-PL" sz="1200" dirty="0" smtClean="0"/>
              <a:t>80</a:t>
            </a:r>
            <a:endParaRPr lang="pl-PL" sz="1200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305561" y="218814"/>
            <a:ext cx="3623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l-PL" dirty="0" smtClean="0"/>
              <a:t> OZNACZENIE ZADANIA </a:t>
            </a:r>
            <a:r>
              <a:rPr lang="pl-PL" dirty="0" smtClean="0"/>
              <a:t>– </a:t>
            </a:r>
            <a:r>
              <a:rPr lang="pl-PL" dirty="0" smtClean="0"/>
              <a:t>NAKLEJKA </a:t>
            </a:r>
            <a:endParaRPr lang="pl-PL" dirty="0" smtClean="0"/>
          </a:p>
        </p:txBody>
      </p:sp>
    </p:spTree>
    <p:extLst>
      <p:ext uri="{BB962C8B-B14F-4D97-AF65-F5344CB8AC3E}">
        <p14:creationId xmlns:p14="http://schemas.microsoft.com/office/powerpoint/2010/main" val="336460938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</TotalTime>
  <Words>21</Words>
  <Application>Microsoft Office PowerPoint</Application>
  <PresentationFormat>Panoramiczny</PresentationFormat>
  <Paragraphs>7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Motyw pakietu Office</vt:lpstr>
      <vt:lpstr>Prezentacja programu PowerPoint</vt:lpstr>
      <vt:lpstr>Prezentacja programu PowerPoint</vt:lpstr>
    </vt:vector>
  </TitlesOfParts>
  <Company>UMSTW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OZNACZENIE ZADANIA W RAMACH BUDŻETU PARTYCYPACYJNEGO</dc:title>
  <dc:creator>Szot Sylwia</dc:creator>
  <cp:lastModifiedBy>Szot Sylwia</cp:lastModifiedBy>
  <cp:revision>26</cp:revision>
  <cp:lastPrinted>2022-06-06T09:35:22Z</cp:lastPrinted>
  <dcterms:created xsi:type="dcterms:W3CDTF">2018-06-18T08:15:57Z</dcterms:created>
  <dcterms:modified xsi:type="dcterms:W3CDTF">2022-06-06T09:36:34Z</dcterms:modified>
</cp:coreProperties>
</file>